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336" r:id="rId5"/>
    <p:sldId id="273" r:id="rId6"/>
    <p:sldId id="274" r:id="rId7"/>
    <p:sldId id="275" r:id="rId8"/>
    <p:sldId id="276" r:id="rId9"/>
    <p:sldId id="280" r:id="rId10"/>
    <p:sldId id="281" r:id="rId11"/>
    <p:sldId id="282" r:id="rId12"/>
    <p:sldId id="337" r:id="rId13"/>
    <p:sldId id="28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01F586-1F6C-4347-8486-3A078F32A292}" v="1" dt="2023-12-11T23:10:19.1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2" autoAdjust="0"/>
    <p:restoredTop sz="86398" autoAdjust="0"/>
  </p:normalViewPr>
  <p:slideViewPr>
    <p:cSldViewPr>
      <p:cViewPr varScale="1">
        <p:scale>
          <a:sx n="95" d="100"/>
          <a:sy n="95" d="100"/>
        </p:scale>
        <p:origin x="166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k Ellis" userId="34733777bcd88155" providerId="LiveId" clId="{2E3C46CA-7B44-4C9A-9C53-ABE6EE5704E7}"/>
    <pc:docChg chg="custSel modSld">
      <pc:chgData name="Rick Ellis" userId="34733777bcd88155" providerId="LiveId" clId="{2E3C46CA-7B44-4C9A-9C53-ABE6EE5704E7}" dt="2022-09-09T17:35:05.215" v="14" actId="478"/>
      <pc:docMkLst>
        <pc:docMk/>
      </pc:docMkLst>
      <pc:sldChg chg="addSp delSp modSp mod">
        <pc:chgData name="Rick Ellis" userId="34733777bcd88155" providerId="LiveId" clId="{2E3C46CA-7B44-4C9A-9C53-ABE6EE5704E7}" dt="2022-09-09T17:34:37.745" v="9" actId="478"/>
        <pc:sldMkLst>
          <pc:docMk/>
          <pc:sldMk cId="0" sldId="274"/>
        </pc:sldMkLst>
        <pc:picChg chg="add mod ord">
          <ac:chgData name="Rick Ellis" userId="34733777bcd88155" providerId="LiveId" clId="{2E3C46CA-7B44-4C9A-9C53-ABE6EE5704E7}" dt="2022-09-09T17:34:35.098" v="8" actId="167"/>
          <ac:picMkLst>
            <pc:docMk/>
            <pc:sldMk cId="0" sldId="274"/>
            <ac:picMk id="5" creationId="{AF3AD6FE-7BBE-CD30-FAFE-93BD950DC1C3}"/>
          </ac:picMkLst>
        </pc:picChg>
        <pc:picChg chg="del">
          <ac:chgData name="Rick Ellis" userId="34733777bcd88155" providerId="LiveId" clId="{2E3C46CA-7B44-4C9A-9C53-ABE6EE5704E7}" dt="2022-09-09T17:34:37.745" v="9" actId="478"/>
          <ac:picMkLst>
            <pc:docMk/>
            <pc:sldMk cId="0" sldId="274"/>
            <ac:picMk id="6" creationId="{3355D4F4-BD20-45ED-A5F5-944505E37694}"/>
          </ac:picMkLst>
        </pc:picChg>
      </pc:sldChg>
      <pc:sldChg chg="addSp delSp modSp mod">
        <pc:chgData name="Rick Ellis" userId="34733777bcd88155" providerId="LiveId" clId="{2E3C46CA-7B44-4C9A-9C53-ABE6EE5704E7}" dt="2022-09-09T17:35:05.215" v="14" actId="478"/>
        <pc:sldMkLst>
          <pc:docMk/>
          <pc:sldMk cId="0" sldId="276"/>
        </pc:sldMkLst>
        <pc:picChg chg="del">
          <ac:chgData name="Rick Ellis" userId="34733777bcd88155" providerId="LiveId" clId="{2E3C46CA-7B44-4C9A-9C53-ABE6EE5704E7}" dt="2022-09-09T17:35:05.215" v="14" actId="478"/>
          <ac:picMkLst>
            <pc:docMk/>
            <pc:sldMk cId="0" sldId="276"/>
            <ac:picMk id="4" creationId="{A42B3C7D-4B54-6E37-F975-6F17B8A1A297}"/>
          </ac:picMkLst>
        </pc:picChg>
        <pc:picChg chg="add mod ord">
          <ac:chgData name="Rick Ellis" userId="34733777bcd88155" providerId="LiveId" clId="{2E3C46CA-7B44-4C9A-9C53-ABE6EE5704E7}" dt="2022-09-09T17:35:02.773" v="13" actId="167"/>
          <ac:picMkLst>
            <pc:docMk/>
            <pc:sldMk cId="0" sldId="276"/>
            <ac:picMk id="5" creationId="{9DF8576F-417F-63B9-FC98-D70D217584D0}"/>
          </ac:picMkLst>
        </pc:picChg>
      </pc:sldChg>
      <pc:sldChg chg="addSp delSp modSp mod">
        <pc:chgData name="Rick Ellis" userId="34733777bcd88155" providerId="LiveId" clId="{2E3C46CA-7B44-4C9A-9C53-ABE6EE5704E7}" dt="2022-09-09T17:34:06.440" v="5" actId="478"/>
        <pc:sldMkLst>
          <pc:docMk/>
          <pc:sldMk cId="4212919055" sldId="336"/>
        </pc:sldMkLst>
        <pc:picChg chg="add mod ord">
          <ac:chgData name="Rick Ellis" userId="34733777bcd88155" providerId="LiveId" clId="{2E3C46CA-7B44-4C9A-9C53-ABE6EE5704E7}" dt="2022-09-09T17:34:04.353" v="3" actId="167"/>
          <ac:picMkLst>
            <pc:docMk/>
            <pc:sldMk cId="4212919055" sldId="336"/>
            <ac:picMk id="4" creationId="{48028993-7488-0ECE-8B29-040AC51F7EB9}"/>
          </ac:picMkLst>
        </pc:picChg>
        <pc:picChg chg="del mod">
          <ac:chgData name="Rick Ellis" userId="34733777bcd88155" providerId="LiveId" clId="{2E3C46CA-7B44-4C9A-9C53-ABE6EE5704E7}" dt="2022-09-09T17:34:06.440" v="5" actId="478"/>
          <ac:picMkLst>
            <pc:docMk/>
            <pc:sldMk cId="4212919055" sldId="336"/>
            <ac:picMk id="5" creationId="{1570AA04-9B6B-4396-936E-CCE4FE0158FC}"/>
          </ac:picMkLst>
        </pc:picChg>
      </pc:sldChg>
    </pc:docChg>
  </pc:docChgLst>
  <pc:docChgLst>
    <pc:chgData name="Rick Ellis" userId="34733777bcd88155" providerId="LiveId" clId="{E701F586-1F6C-4347-8486-3A078F32A292}"/>
    <pc:docChg chg="custSel modSld">
      <pc:chgData name="Rick Ellis" userId="34733777bcd88155" providerId="LiveId" clId="{E701F586-1F6C-4347-8486-3A078F32A292}" dt="2023-12-11T23:10:35.445" v="4" actId="478"/>
      <pc:docMkLst>
        <pc:docMk/>
      </pc:docMkLst>
      <pc:sldChg chg="addSp delSp modSp mod">
        <pc:chgData name="Rick Ellis" userId="34733777bcd88155" providerId="LiveId" clId="{E701F586-1F6C-4347-8486-3A078F32A292}" dt="2023-12-11T23:10:35.445" v="4" actId="478"/>
        <pc:sldMkLst>
          <pc:docMk/>
          <pc:sldMk cId="0" sldId="276"/>
        </pc:sldMkLst>
        <pc:picChg chg="add mod ord">
          <ac:chgData name="Rick Ellis" userId="34733777bcd88155" providerId="LiveId" clId="{E701F586-1F6C-4347-8486-3A078F32A292}" dt="2023-12-11T23:10:31.833" v="3" actId="167"/>
          <ac:picMkLst>
            <pc:docMk/>
            <pc:sldMk cId="0" sldId="276"/>
            <ac:picMk id="4" creationId="{E8AC33F5-9B95-EB31-C923-AF515FF1835B}"/>
          </ac:picMkLst>
        </pc:picChg>
        <pc:picChg chg="del">
          <ac:chgData name="Rick Ellis" userId="34733777bcd88155" providerId="LiveId" clId="{E701F586-1F6C-4347-8486-3A078F32A292}" dt="2023-12-11T23:10:35.445" v="4" actId="478"/>
          <ac:picMkLst>
            <pc:docMk/>
            <pc:sldMk cId="0" sldId="276"/>
            <ac:picMk id="5" creationId="{9DF8576F-417F-63B9-FC98-D70D217584D0}"/>
          </ac:picMkLst>
        </pc:picChg>
      </pc:sldChg>
    </pc:docChg>
  </pc:docChgLst>
  <pc:docChgLst>
    <pc:chgData name="Rick Ellis" userId="34733777bcd88155" providerId="LiveId" clId="{DF2E32A2-8444-4E23-8B31-6A68B4D0008D}"/>
    <pc:docChg chg="custSel modSld">
      <pc:chgData name="Rick Ellis" userId="34733777bcd88155" providerId="LiveId" clId="{DF2E32A2-8444-4E23-8B31-6A68B4D0008D}" dt="2022-08-16T21:40:20.869" v="4" actId="478"/>
      <pc:docMkLst>
        <pc:docMk/>
      </pc:docMkLst>
      <pc:sldChg chg="addSp delSp modSp mod">
        <pc:chgData name="Rick Ellis" userId="34733777bcd88155" providerId="LiveId" clId="{DF2E32A2-8444-4E23-8B31-6A68B4D0008D}" dt="2022-08-16T21:40:20.869" v="4" actId="478"/>
        <pc:sldMkLst>
          <pc:docMk/>
          <pc:sldMk cId="0" sldId="276"/>
        </pc:sldMkLst>
        <pc:picChg chg="add mod ord">
          <ac:chgData name="Rick Ellis" userId="34733777bcd88155" providerId="LiveId" clId="{DF2E32A2-8444-4E23-8B31-6A68B4D0008D}" dt="2022-08-16T21:40:18.166" v="3" actId="167"/>
          <ac:picMkLst>
            <pc:docMk/>
            <pc:sldMk cId="0" sldId="276"/>
            <ac:picMk id="4" creationId="{A42B3C7D-4B54-6E37-F975-6F17B8A1A297}"/>
          </ac:picMkLst>
        </pc:picChg>
        <pc:picChg chg="del">
          <ac:chgData name="Rick Ellis" userId="34733777bcd88155" providerId="LiveId" clId="{DF2E32A2-8444-4E23-8B31-6A68B4D0008D}" dt="2022-08-16T21:40:20.869" v="4" actId="478"/>
          <ac:picMkLst>
            <pc:docMk/>
            <pc:sldMk cId="0" sldId="276"/>
            <ac:picMk id="6" creationId="{C36636D7-0FDD-4085-8AE7-1593F4672A7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12/11/2023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12/11/2023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12/11/2023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12/11/2023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12/11/2023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12/11/2023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12/11/2023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12/11/2023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12/11/2023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12/11/2023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12/11/2023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71880-BB9D-447D-B845-AC7DC1879445}" type="datetimeFigureOut">
              <a:rPr lang="en-US" smtClean="0"/>
              <a:pPr/>
              <a:t>12/11/2023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143000"/>
            <a:ext cx="8229600" cy="762000"/>
          </a:xfrm>
        </p:spPr>
        <p:txBody>
          <a:bodyPr>
            <a:normAutofit/>
          </a:bodyPr>
          <a:lstStyle/>
          <a:p>
            <a:r>
              <a:rPr lang="en-US" sz="3600" dirty="0"/>
              <a:t>Preliminary Layout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819400"/>
            <a:ext cx="8312834" cy="3810000"/>
          </a:xfrm>
        </p:spPr>
        <p:txBody>
          <a:bodyPr>
            <a:normAutofit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Creating a Preliminary Existing Ground Surface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Creating a Preliminary Alignment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Creating Points from an Alignment</a:t>
            </a:r>
          </a:p>
          <a:p>
            <a:pPr algn="l"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4" name="Picture 2" descr="C:\Users\Alex\Documents\Book\2011\Images\Chapter-3-tran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28600"/>
            <a:ext cx="6999288" cy="106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Creating Points from an Alignment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5181600" cy="4267201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Control Point Settings.</a:t>
            </a:r>
          </a:p>
          <a:p>
            <a:pPr lvl="0"/>
            <a:r>
              <a:rPr lang="en-US" sz="2400" dirty="0"/>
              <a:t>Create an Alignment.</a:t>
            </a:r>
          </a:p>
          <a:p>
            <a:pPr lvl="0"/>
            <a:r>
              <a:rPr lang="en-US" sz="2400" dirty="0"/>
              <a:t>Create a Point Group.</a:t>
            </a:r>
          </a:p>
          <a:p>
            <a:pPr lvl="0"/>
            <a:r>
              <a:rPr lang="en-US" sz="2400" dirty="0"/>
              <a:t>Create a Point Import/Export format.</a:t>
            </a:r>
          </a:p>
          <a:p>
            <a:pPr lvl="0"/>
            <a:r>
              <a:rPr lang="en-US" sz="2400" dirty="0"/>
              <a:t>Export Points to an ASCII File.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4262937"/>
            <a:ext cx="3810000" cy="213786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Creating Points from an Alignment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7848600" cy="3459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Introduction to Points</a:t>
            </a:r>
          </a:p>
          <a:p>
            <a:pPr>
              <a:buNone/>
            </a:pPr>
            <a:endParaRPr lang="en-US" dirty="0"/>
          </a:p>
          <a:p>
            <a:pPr lvl="0"/>
            <a:r>
              <a:rPr lang="en-US" sz="2400" dirty="0"/>
              <a:t>A Point in Civil 3D is an object that is stored in the drawing</a:t>
            </a:r>
          </a:p>
          <a:p>
            <a:pPr lvl="0"/>
            <a:r>
              <a:rPr lang="en-US" sz="2400" dirty="0"/>
              <a:t>The display of a point is controlled by the Point Style and Point Label Style</a:t>
            </a:r>
          </a:p>
          <a:p>
            <a:pPr lvl="0"/>
            <a:r>
              <a:rPr lang="en-US" sz="2400" dirty="0"/>
              <a:t>Points can be organized and managed with Point Groups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Creating Points from an Alignment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7848600" cy="3459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Point Settings</a:t>
            </a:r>
          </a:p>
        </p:txBody>
      </p:sp>
      <p:pic>
        <p:nvPicPr>
          <p:cNvPr id="8" name="Compass.png" descr="C:\AutoCAD Map 3D Training\Images\Compass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914400" y="5457190"/>
            <a:ext cx="533400" cy="56261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600200" y="5456242"/>
            <a:ext cx="6324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If the point settings are configured properly they can drastically reduce the number of steps involved in creating points.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1768480"/>
            <a:ext cx="5518566" cy="3096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8034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Exercises: Create Points on an Alignment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2362199"/>
            <a:ext cx="8229600" cy="26289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3.3.1	Establishing the Point Settings</a:t>
            </a:r>
          </a:p>
          <a:p>
            <a:pPr marL="0" indent="0">
              <a:buNone/>
            </a:pPr>
            <a:r>
              <a:rPr lang="en-US" sz="2400" dirty="0"/>
              <a:t>3.3.2	Setting Points on an Alignment </a:t>
            </a:r>
          </a:p>
          <a:p>
            <a:pPr marL="0" indent="0">
              <a:buNone/>
            </a:pPr>
            <a:r>
              <a:rPr lang="en-US" sz="2400" dirty="0"/>
              <a:t>3.3.3	Creating a Point Group </a:t>
            </a:r>
          </a:p>
          <a:p>
            <a:pPr marL="0" indent="0">
              <a:buNone/>
            </a:pPr>
            <a:r>
              <a:rPr lang="en-US" sz="2400" dirty="0"/>
              <a:t>3.3.4	Creating a Point Import/Export Format</a:t>
            </a:r>
          </a:p>
          <a:p>
            <a:pPr marL="0" indent="0">
              <a:buNone/>
            </a:pPr>
            <a:r>
              <a:rPr lang="en-US" sz="2400" dirty="0"/>
              <a:t>3.3.5	Exporting Points to an ASCII File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09600" y="4191000"/>
            <a:ext cx="8229600" cy="160020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Creating a Preliminary Existing Ground Surface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3962400" cy="4114801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Describe what a Surface is.</a:t>
            </a:r>
          </a:p>
          <a:p>
            <a:pPr lvl="0"/>
            <a:r>
              <a:rPr lang="en-US" sz="2400" dirty="0"/>
              <a:t>List the types of data that can be used to build a Surface.</a:t>
            </a:r>
          </a:p>
          <a:p>
            <a:pPr lvl="0"/>
            <a:r>
              <a:rPr lang="en-US" sz="2400" dirty="0"/>
              <a:t>Build a surface from AutoCAD Objects.</a:t>
            </a:r>
          </a:p>
          <a:p>
            <a:pPr lvl="0"/>
            <a:r>
              <a:rPr lang="en-US" sz="2400" dirty="0"/>
              <a:t>Change Surface Styles.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2362200"/>
            <a:ext cx="4114800" cy="336665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Creating a Preliminary Existing Ground Surface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Introduction to Surfaces</a:t>
            </a:r>
          </a:p>
          <a:p>
            <a:pPr>
              <a:buNone/>
            </a:pPr>
            <a:endParaRPr lang="en-US" dirty="0"/>
          </a:p>
          <a:p>
            <a:pPr lvl="0"/>
            <a:r>
              <a:rPr lang="en-US" sz="2400" dirty="0"/>
              <a:t>A Surface in Civil 3D is an object that is stored in the drawing</a:t>
            </a:r>
          </a:p>
          <a:p>
            <a:pPr lvl="0"/>
            <a:r>
              <a:rPr lang="en-US" sz="2400" dirty="0"/>
              <a:t>A Surface can be built from many different types of data</a:t>
            </a:r>
          </a:p>
          <a:p>
            <a:pPr lvl="0"/>
            <a:r>
              <a:rPr lang="en-US" sz="2400" dirty="0"/>
              <a:t>Civil 3D Surfaces are dynamically linked to the surface data</a:t>
            </a:r>
          </a:p>
          <a:p>
            <a:pPr lvl="0"/>
            <a:r>
              <a:rPr lang="en-US" sz="2400" dirty="0"/>
              <a:t>The display of a surface is controlled by the Surface Style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8028993-7488-0ECE-8B29-040AC51F7E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4788" y="2528823"/>
            <a:ext cx="5578391" cy="40088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Creating a Preliminary Existing Ground Surface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Surface Styles</a:t>
            </a:r>
          </a:p>
          <a:p>
            <a:pPr>
              <a:buNone/>
            </a:pPr>
            <a:endParaRPr lang="en-US" dirty="0"/>
          </a:p>
          <a:p>
            <a:pPr lvl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9190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Exercises: Create and View a Surface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2819400"/>
            <a:ext cx="8229600" cy="25146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3.1.1	Creating a Surface</a:t>
            </a:r>
          </a:p>
          <a:p>
            <a:pPr marL="0" indent="0">
              <a:buNone/>
            </a:pPr>
            <a:r>
              <a:rPr lang="en-US" sz="2400" dirty="0"/>
              <a:t>3.1.2	Adding Surface Data </a:t>
            </a:r>
          </a:p>
          <a:p>
            <a:pPr marL="0" indent="0">
              <a:buNone/>
            </a:pPr>
            <a:r>
              <a:rPr lang="en-US" sz="2400" dirty="0"/>
              <a:t>3.1.3	Changing the Surface Style to Control Display</a:t>
            </a:r>
          </a:p>
          <a:p>
            <a:pPr marL="0" indent="0">
              <a:buNone/>
            </a:pPr>
            <a:r>
              <a:rPr lang="en-US" sz="2400" dirty="0"/>
              <a:t>3.1.4	Managing Drawing Settings</a:t>
            </a:r>
          </a:p>
          <a:p>
            <a:pPr marL="0" indent="0">
              <a:buNone/>
            </a:pPr>
            <a:r>
              <a:rPr lang="en-US" sz="2400" dirty="0"/>
              <a:t>3.1.5	Using the Object Viewer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F3AD6FE-7BBE-CD30-FAFE-93BD950DC1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6764" y="2149812"/>
            <a:ext cx="2480310" cy="41935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Creating a Preliminary Alignment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4648200" cy="4267201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Describe what an Alignment is.</a:t>
            </a:r>
          </a:p>
          <a:p>
            <a:pPr lvl="0"/>
            <a:r>
              <a:rPr lang="en-US" sz="2400" dirty="0"/>
              <a:t>Create an Alignment.</a:t>
            </a:r>
          </a:p>
          <a:p>
            <a:pPr lvl="0"/>
            <a:r>
              <a:rPr lang="en-US" sz="2400" dirty="0"/>
              <a:t>Use Transparent Commands to enter coordinates.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Creating a Preliminary Alignment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7924800" cy="4525963"/>
          </a:xfrm>
        </p:spPr>
        <p:txBody>
          <a:bodyPr>
            <a:normAutofit lnSpcReduction="10000"/>
          </a:bodyPr>
          <a:lstStyle/>
          <a:p>
            <a:pPr marL="0">
              <a:spcBef>
                <a:spcPts val="0"/>
              </a:spcBef>
              <a:buNone/>
            </a:pPr>
            <a:r>
              <a:rPr lang="en-US" dirty="0"/>
              <a:t>Introduction to Alignments</a:t>
            </a:r>
          </a:p>
          <a:p>
            <a:pPr lvl="0"/>
            <a:r>
              <a:rPr lang="en-US" sz="2600" dirty="0"/>
              <a:t>Alignments are Civil 3D objects that are stored in the drawing </a:t>
            </a:r>
          </a:p>
          <a:p>
            <a:pPr lvl="0"/>
            <a:r>
              <a:rPr lang="en-US" sz="2600" dirty="0"/>
              <a:t>They represent road centerlines, pipes, ditches, streams, and any other lineal feature</a:t>
            </a:r>
          </a:p>
          <a:p>
            <a:pPr lvl="0"/>
            <a:r>
              <a:rPr lang="en-US" sz="2600" dirty="0"/>
              <a:t>The display of an alignment is controlled by the Alignment Style</a:t>
            </a:r>
          </a:p>
          <a:p>
            <a:pPr lvl="0"/>
            <a:r>
              <a:rPr lang="en-US" sz="2600" dirty="0"/>
              <a:t>An alignment label set is assigned to the alignment when it is created</a:t>
            </a:r>
          </a:p>
          <a:p>
            <a:pPr lvl="1"/>
            <a:r>
              <a:rPr lang="en-US" dirty="0"/>
              <a:t> </a:t>
            </a:r>
            <a:r>
              <a:rPr lang="en-US" sz="2200" dirty="0"/>
              <a:t>This assigns a group of label styles that control the default labeling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8AC33F5-9B95-EB31-C923-AF515FF183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942" y="3366514"/>
            <a:ext cx="8161858" cy="3594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Creating a Preliminary Alignment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254" y="2133600"/>
            <a:ext cx="8305800" cy="1096963"/>
          </a:xfrm>
        </p:spPr>
        <p:txBody>
          <a:bodyPr/>
          <a:lstStyle/>
          <a:p>
            <a:pPr>
              <a:buNone/>
            </a:pPr>
            <a:r>
              <a:rPr lang="en-US" dirty="0"/>
              <a:t>Transparent commands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Exercise: Create a Preliminary Alignment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3124200"/>
            <a:ext cx="8077200" cy="23625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3.2.1	Drafting the Preliminary Alignment Using Transparent 	Commands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8718</TotalTime>
  <Words>423</Words>
  <Application>Microsoft Office PowerPoint</Application>
  <PresentationFormat>On-screen Show (4:3)</PresentationFormat>
  <Paragraphs>63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 2</vt:lpstr>
      <vt:lpstr>Office Theme</vt:lpstr>
      <vt:lpstr>Preliminary Layout</vt:lpstr>
      <vt:lpstr>Creating a Preliminary Existing Ground Surface </vt:lpstr>
      <vt:lpstr>Creating a Preliminary Existing Ground Surface </vt:lpstr>
      <vt:lpstr>Creating a Preliminary Existing Ground Surface </vt:lpstr>
      <vt:lpstr>Exercises: Create and View a Surface</vt:lpstr>
      <vt:lpstr>Creating a Preliminary Alignment</vt:lpstr>
      <vt:lpstr>Creating a Preliminary Alignment</vt:lpstr>
      <vt:lpstr>Creating a Preliminary Alignment</vt:lpstr>
      <vt:lpstr>Exercise: Create a Preliminary Alignment</vt:lpstr>
      <vt:lpstr>Creating Points from an Alignment</vt:lpstr>
      <vt:lpstr>Creating Points from an Alignment</vt:lpstr>
      <vt:lpstr>Creating Points from an Alignment</vt:lpstr>
      <vt:lpstr>Exercises: Create Points on an Alignment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AutoCAD Map 3D 2011 Chapter 1: AutoCAD Map 3D User Interface</dc:title>
  <dc:creator>Alex</dc:creator>
  <cp:lastModifiedBy>ELLIS Rick</cp:lastModifiedBy>
  <cp:revision>43</cp:revision>
  <dcterms:created xsi:type="dcterms:W3CDTF">2010-06-02T18:21:02Z</dcterms:created>
  <dcterms:modified xsi:type="dcterms:W3CDTF">2023-12-11T23:10:37Z</dcterms:modified>
</cp:coreProperties>
</file>